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57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forgoal.ru/assets/images/content/bezmenu/nl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9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Базовые предположения НЛП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Главной функцией НЛП является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процесс, посредством которого мы познаем этот мир, учимся в нем жить, пробуем управлять им. Процесс моделирования сопровождает нас с рождения, т.к. именно моделирование является основным инструментом обретения опыта и способом реализации накопленных знаний.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Кто перестает моделировать, тот перестает жить, как это подобает человеку творческому и созидающему. Без моделирования прекращается развитие и наступает смерть духа, разума и тела...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4800"/>
            <a:ext cx="734481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6.googleusercontent.com/QVwsTnd_gnGCgLwnmdwUWWI_KPeKZtfmc_pwKEZp1vOp0EELAlUJLa4WLVM3cR6LYYo3ZsftmvSdf8mPmYZVe7ghgWvz16u7OkdNFrdIYMsX-wSyEcQnfJk_oM8hLoL7AJYOdjoz5HS4An2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352928" cy="59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Базовые пресуппозиции НЛП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не равна территории и не равна другим картам.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Сознание и тело – это части одной и той же кибернетической системы.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наш жизненный опыт закодирован в нервной системе.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Субъективный опыт состоит из визуальных образов, звуков и ощущений.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 моего общения заключается в той реакции, которую оно вызывает.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бывает поражений, существует только обратная связь.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Любое поведение представляет собой выбор наилучшего варианта, из имеющихся в настоящий момент.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Любое поведение имеет позитивное намерение.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Каждый из нас располагает всеми ресурсами, необходимыми для достижения своих целей; мы создаем свой собственный реальный мир.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Вселенная, в которой мы живем</a:t>
            </a:r>
            <a:r>
              <a:rPr lang="ru-RU" i="1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собой дружественную, изобилующую ресурсами сферу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– это не территория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Карта, или модель мира, обычно начинает формироваться в раннем детстве, когда мир воспринимается непосредственно, ярко и чувственно, а не сквозь призму чужой, кем-то уже   придуманной «объективной реальности». И формируется наша модель мира по трем процессам, называемым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обобщение, опущение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и искажение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Все три сильно взаимосвязаны и абсолютно необходимы, иначе человек вовсе не смог бы воспринимать мир.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ywisdom.ru/sites/default/files/imagecache/picture/wysiwyg_imageupload/1/kanaly%20vospriyati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560839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Базовые пресуппозиции НЛП</vt:lpstr>
      <vt:lpstr>Карта – это не территория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фывап</cp:lastModifiedBy>
  <cp:revision>16</cp:revision>
  <dcterms:created xsi:type="dcterms:W3CDTF">2017-10-14T16:07:25Z</dcterms:created>
  <dcterms:modified xsi:type="dcterms:W3CDTF">2017-10-15T02:36:42Z</dcterms:modified>
</cp:coreProperties>
</file>